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797675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D745A-5B01-477F-E957-A2AC07685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A72B40A-63D1-2692-0263-94DBB0802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1" indent="0" algn="ctr">
              <a:buNone/>
              <a:defRPr sz="1999"/>
            </a:lvl2pPr>
            <a:lvl3pPr marL="914382" indent="0" algn="ctr">
              <a:buNone/>
              <a:defRPr sz="1800"/>
            </a:lvl3pPr>
            <a:lvl4pPr marL="1371574" indent="0" algn="ctr">
              <a:buNone/>
              <a:defRPr sz="1600"/>
            </a:lvl4pPr>
            <a:lvl5pPr marL="1828765" indent="0" algn="ctr">
              <a:buNone/>
              <a:defRPr sz="1600"/>
            </a:lvl5pPr>
            <a:lvl6pPr marL="2285956" indent="0" algn="ctr">
              <a:buNone/>
              <a:defRPr sz="1600"/>
            </a:lvl6pPr>
            <a:lvl7pPr marL="2743147" indent="0" algn="ctr">
              <a:buNone/>
              <a:defRPr sz="1600"/>
            </a:lvl7pPr>
            <a:lvl8pPr marL="3200339" indent="0" algn="ctr">
              <a:buNone/>
              <a:defRPr sz="1600"/>
            </a:lvl8pPr>
            <a:lvl9pPr marL="365753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3F67691-5BD4-7CCD-0C99-E25B35A16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610A31-80B4-7050-9E26-39370084C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0AA39C-CFEA-F5EA-2477-6376B52E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0331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A09A4-AD2A-4A10-CB2D-11BBEE285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E43EA7A-9488-17F7-5240-1C6EBD31B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053762-4968-D2A9-BD39-9EF451A2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0D39A6-6E87-836C-C495-D9B0380CC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3BACC1-2BD4-7C4E-4312-99DA893CB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20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5C74A1A-B0D5-9938-79C9-47C3ED3301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970D7A0-D0EF-4ED2-BF85-92FE7D4BA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0BA63C-16B2-23EA-E634-32CCDB2D9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1E7FB75-AEEF-AB64-EE5C-F0488E5A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DF8027-6E54-D7D8-B30D-86179B66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702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70758B-301F-9FAC-EE33-DF93191F5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2A1E02-6239-BA63-7BF1-6FA9D07C5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B1C1C22-DED2-9024-6AA1-55A6EBA7D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7B2F14-15A2-98EE-77BC-F7B3D5D82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623FD-9298-43EF-676C-151C08BAA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049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D8A304-59CD-6F14-F549-29ADBED54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B3F6046-06CE-3C44-94A7-D3B8D2D74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1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3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1F9868-1DE7-5377-5A40-F9CD55FE6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0B9A94-0F3D-6B03-DE4E-86CB2DABC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72C8F8-CD39-24C2-514D-8364BA0A3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918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529FFD-1F54-5EEB-E15D-77CD6D648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E8E5EE-E690-98E9-A44B-C807E8F8D4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7C0347E-9B37-DBD1-523C-E2A9B4C8A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5C32138-6158-613F-6711-6E95BCBE3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CB03AB8-A1A3-2C46-3B67-FADC225F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2BE99ED-A3C3-9D22-4A42-78AFA08E3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81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A2B035-656F-89B8-F863-65ED7F8B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12937C-083D-A834-B04A-D21E3D726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1999" b="1"/>
            </a:lvl2pPr>
            <a:lvl3pPr marL="914382" indent="0">
              <a:buNone/>
              <a:defRPr sz="1800" b="1"/>
            </a:lvl3pPr>
            <a:lvl4pPr marL="1371574" indent="0">
              <a:buNone/>
              <a:defRPr sz="1600" b="1"/>
            </a:lvl4pPr>
            <a:lvl5pPr marL="1828765" indent="0">
              <a:buNone/>
              <a:defRPr sz="1600" b="1"/>
            </a:lvl5pPr>
            <a:lvl6pPr marL="2285956" indent="0">
              <a:buNone/>
              <a:defRPr sz="1600" b="1"/>
            </a:lvl6pPr>
            <a:lvl7pPr marL="2743147" indent="0">
              <a:buNone/>
              <a:defRPr sz="1600" b="1"/>
            </a:lvl7pPr>
            <a:lvl8pPr marL="3200339" indent="0">
              <a:buNone/>
              <a:defRPr sz="1600" b="1"/>
            </a:lvl8pPr>
            <a:lvl9pPr marL="365753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B01C8A1-1F50-873D-0640-5EF69473A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6750244-0105-365A-9266-5ED7C19D11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1999" b="1"/>
            </a:lvl2pPr>
            <a:lvl3pPr marL="914382" indent="0">
              <a:buNone/>
              <a:defRPr sz="1800" b="1"/>
            </a:lvl3pPr>
            <a:lvl4pPr marL="1371574" indent="0">
              <a:buNone/>
              <a:defRPr sz="1600" b="1"/>
            </a:lvl4pPr>
            <a:lvl5pPr marL="1828765" indent="0">
              <a:buNone/>
              <a:defRPr sz="1600" b="1"/>
            </a:lvl5pPr>
            <a:lvl6pPr marL="2285956" indent="0">
              <a:buNone/>
              <a:defRPr sz="1600" b="1"/>
            </a:lvl6pPr>
            <a:lvl7pPr marL="2743147" indent="0">
              <a:buNone/>
              <a:defRPr sz="1600" b="1"/>
            </a:lvl7pPr>
            <a:lvl8pPr marL="3200339" indent="0">
              <a:buNone/>
              <a:defRPr sz="1600" b="1"/>
            </a:lvl8pPr>
            <a:lvl9pPr marL="365753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C3A0BD1-2513-A367-5E68-B8476B99D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F556927-2A02-7398-5A15-EAD8B033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C90930A-86AF-F39B-ADE4-308328D5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5C84576-0401-8090-90C5-294825D7F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963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354B99-91C1-ADA9-FCB1-7A131B28F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7AB9D01-FC88-07CD-2DA7-76200F5D6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B76911F-2A77-E3D1-F0B3-087787AC4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74A344C-A9D4-9DBA-8A1D-C34D6C8E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99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9C02F48-A03C-2119-91C9-2EC89224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44353C5-2F7E-654B-814D-377776CA4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4E17923-EDEA-5B9A-9716-5AB154A4C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222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0308B9-EB15-F34F-48AB-D9E6F15E7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AAE43B-1ACF-EC69-833D-2E5B821E0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3BA1D5-9059-2E44-641A-B33B292B1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1" indent="0">
              <a:buNone/>
              <a:defRPr sz="1400"/>
            </a:lvl2pPr>
            <a:lvl3pPr marL="914382" indent="0">
              <a:buNone/>
              <a:defRPr sz="1200"/>
            </a:lvl3pPr>
            <a:lvl4pPr marL="1371574" indent="0">
              <a:buNone/>
              <a:defRPr sz="1000"/>
            </a:lvl4pPr>
            <a:lvl5pPr marL="1828765" indent="0">
              <a:buNone/>
              <a:defRPr sz="1000"/>
            </a:lvl5pPr>
            <a:lvl6pPr marL="2285956" indent="0">
              <a:buNone/>
              <a:defRPr sz="1000"/>
            </a:lvl6pPr>
            <a:lvl7pPr marL="2743147" indent="0">
              <a:buNone/>
              <a:defRPr sz="1000"/>
            </a:lvl7pPr>
            <a:lvl8pPr marL="3200339" indent="0">
              <a:buNone/>
              <a:defRPr sz="1000"/>
            </a:lvl8pPr>
            <a:lvl9pPr marL="365753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1207D42-2825-FA4E-90D0-95B10BD8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751C70-392F-E6E3-D992-8B1DC18B6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1BC885-61CE-5D56-7BBD-D8DA0B0F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1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171D4D-55B1-6CD6-C712-A50B4CDB3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EB5FCF8-EB26-FAE0-762E-1E4BAA4CB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191" indent="0">
              <a:buNone/>
              <a:defRPr sz="2800"/>
            </a:lvl2pPr>
            <a:lvl3pPr marL="914382" indent="0">
              <a:buNone/>
              <a:defRPr sz="2400"/>
            </a:lvl3pPr>
            <a:lvl4pPr marL="1371574" indent="0">
              <a:buNone/>
              <a:defRPr sz="1999"/>
            </a:lvl4pPr>
            <a:lvl5pPr marL="1828765" indent="0">
              <a:buNone/>
              <a:defRPr sz="1999"/>
            </a:lvl5pPr>
            <a:lvl6pPr marL="2285956" indent="0">
              <a:buNone/>
              <a:defRPr sz="1999"/>
            </a:lvl6pPr>
            <a:lvl7pPr marL="2743147" indent="0">
              <a:buNone/>
              <a:defRPr sz="1999"/>
            </a:lvl7pPr>
            <a:lvl8pPr marL="3200339" indent="0">
              <a:buNone/>
              <a:defRPr sz="1999"/>
            </a:lvl8pPr>
            <a:lvl9pPr marL="3657530" indent="0">
              <a:buNone/>
              <a:defRPr sz="1999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EC3F246-6FDD-1A02-FCAA-5B6E6A5BC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1" indent="0">
              <a:buNone/>
              <a:defRPr sz="1400"/>
            </a:lvl2pPr>
            <a:lvl3pPr marL="914382" indent="0">
              <a:buNone/>
              <a:defRPr sz="1200"/>
            </a:lvl3pPr>
            <a:lvl4pPr marL="1371574" indent="0">
              <a:buNone/>
              <a:defRPr sz="1000"/>
            </a:lvl4pPr>
            <a:lvl5pPr marL="1828765" indent="0">
              <a:buNone/>
              <a:defRPr sz="1000"/>
            </a:lvl5pPr>
            <a:lvl6pPr marL="2285956" indent="0">
              <a:buNone/>
              <a:defRPr sz="1000"/>
            </a:lvl6pPr>
            <a:lvl7pPr marL="2743147" indent="0">
              <a:buNone/>
              <a:defRPr sz="1000"/>
            </a:lvl7pPr>
            <a:lvl8pPr marL="3200339" indent="0">
              <a:buNone/>
              <a:defRPr sz="1000"/>
            </a:lvl8pPr>
            <a:lvl9pPr marL="365753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C5F001C-4F9C-2BB3-1C97-466382E2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F0C02B9-6AC2-F036-3D9D-D3071BA1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718FAC3-CA3A-3B20-094C-3FA4B81F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556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7336E6E-6689-F69B-B25C-E3BE5BEC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126D8B-4117-8384-AE85-693E36808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11831A-9799-753F-3B40-2DFABAD39A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5F5A-6679-41B2-8D1A-E0F6FE64CFE0}" type="datetimeFigureOut">
              <a:rPr lang="sv-SE" smtClean="0"/>
              <a:t>2024-11-01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9A877B-E7E8-35B5-8020-138A8EE3C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D020A47-8B6E-6F14-D252-897E45EDD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60FFC-A0F8-4444-AD83-0AAFA5647C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84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8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6" indent="-228596" algn="l" defTabSz="91438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7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8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9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1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2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3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4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7" indent="-228596" algn="l" defTabSz="91438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4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5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7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9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gasin.jpeg" TargetMode="External"/><Relationship Id="rId2" Type="http://schemas.openxmlformats.org/officeDocument/2006/relationships/hyperlink" Target="Grop%20Magasin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R&#246;nnen/Garage/Garagerenovering%202024/Filmer%20garagerenovering%202024/Filmer%20s&#246;dra%20sidan/Ytterligare%20sektion%201%20s&#246;dra%20sidan.MO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oende@ronnen.se" TargetMode="External"/><Relationship Id="rId2" Type="http://schemas.openxmlformats.org/officeDocument/2006/relationships/hyperlink" Target="http://www.ronnen.s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R&#246;nnen/Garage/Garagegruppen/Sanering%20Garage/Vatten%20l&#228;cka%20garage/Fukt%20i%20taket/20221220_132035.jpg" TargetMode="External"/><Relationship Id="rId2" Type="http://schemas.openxmlformats.org/officeDocument/2006/relationships/hyperlink" Target="fukt%20garag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hyperlink" Target="R&#246;nnen/Garage/Garagegruppen/Sanering%20Garage/Vatten%20l&#228;cka%20garage/20220827_220846.mp4" TargetMode="External"/><Relationship Id="rId4" Type="http://schemas.openxmlformats.org/officeDocument/2006/relationships/hyperlink" Target="R&#246;nnen/Garage/Garagegruppen/Sanering%20Garage/Vatten%20l&#228;cka%20garage/20220827_223331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R&#246;nnen/Garage/Garagerenovering%202024/Filmer%20garagerenovering%202024/Filmer%20s&#246;dra%20sidan/Ytterligare%20sektion%201%20s&#246;dra%20sidan.MO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32881D-3EA8-8E8A-0B22-78456976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i="1" dirty="0"/>
              <a:t> Garagerenovering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40EBECDC-DEF2-CC3C-0308-FD234DE6B6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30220"/>
            <a:ext cx="12192001" cy="5327780"/>
          </a:xfrm>
          <a:blipFill dpi="0" rotWithShape="1">
            <a:blip r:embed="rId3">
              <a:alphaModFix amt="31000"/>
            </a:blip>
            <a:srcRect/>
            <a:tile tx="0" ty="0" sx="100000" sy="100000" flip="none" algn="tl"/>
          </a:blipFill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4451B6D-AB86-F4E1-39AF-33F6817202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608"/>
            <a:ext cx="1980993" cy="145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58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1ED019-93D7-B87D-4730-78DED2A4B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F62840-1E8B-988B-9A15-8FA74C9B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Åtgärder</a:t>
            </a:r>
            <a:br>
              <a:rPr lang="sv-SE" b="1" dirty="0"/>
            </a:br>
            <a:r>
              <a:rPr lang="sv-SE" sz="3200" b="1" dirty="0"/>
              <a:t>Dränering/Dagvatten</a:t>
            </a:r>
            <a:r>
              <a:rPr lang="sv-SE" b="1" dirty="0"/>
              <a:t>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8FC2CE-C714-FCAA-FED5-592FA10C7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sarg kommer att läggas i ytterkant runt plattan med vattenutsläpp som leds direkt ner i brunnar. </a:t>
            </a:r>
            <a:br>
              <a:rPr lang="sv-SE" dirty="0"/>
            </a:br>
            <a:endParaRPr lang="sv-SE" dirty="0"/>
          </a:p>
          <a:p>
            <a:r>
              <a:rPr lang="sv-SE" dirty="0"/>
              <a:t>För att inte belasta Mälarenergis stora vattenledningar för mycket så behöver vi fördröja vattenmängden i egna magasin.</a:t>
            </a:r>
            <a:br>
              <a:rPr lang="sv-SE" dirty="0"/>
            </a:b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       </a:t>
            </a:r>
            <a:r>
              <a:rPr lang="sv-SE" dirty="0">
                <a:hlinkClick r:id="rId2" action="ppaction://hlinkfile"/>
              </a:rPr>
              <a:t>Grop</a:t>
            </a:r>
            <a:r>
              <a:rPr lang="sv-SE" dirty="0"/>
              <a:t>                             </a:t>
            </a:r>
            <a:r>
              <a:rPr lang="sv-SE" dirty="0">
                <a:hlinkClick r:id="rId3" action="ppaction://hlinkfile"/>
              </a:rPr>
              <a:t>Magasin</a:t>
            </a:r>
            <a:r>
              <a:rPr lang="sv-SE" dirty="0"/>
              <a:t>                    </a:t>
            </a:r>
            <a:r>
              <a:rPr lang="sv-SE" dirty="0">
                <a:hlinkClick r:id="rId4" action="ppaction://hlinkfile"/>
              </a:rPr>
              <a:t>Avrinning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ABF74E7-F778-2421-6D5F-E96405E6C8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393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6E02F-61AE-4BD3-8CC9-F185F9F36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F80649-8D8A-3601-1E3F-8BE53CFE6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Åtgärder</a:t>
            </a:r>
            <a:br>
              <a:rPr lang="sv-SE" b="1" dirty="0"/>
            </a:br>
            <a:r>
              <a:rPr lang="sv-SE" sz="3200" b="1" dirty="0"/>
              <a:t>Ventilation/Klimat</a:t>
            </a:r>
            <a:r>
              <a:rPr lang="sv-SE" b="1" dirty="0"/>
              <a:t>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3FBEB2-E7EE-0CA3-1DD2-410DC8F0B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Ett antal värmepumpar kommer att monteras för att i viss mån ersätta den värmeförlust som uppkom vid byte från lysrör till ledbelysning.</a:t>
            </a:r>
            <a:br>
              <a:rPr lang="sv-SE" dirty="0"/>
            </a:br>
            <a:r>
              <a:rPr lang="sv-SE" dirty="0"/>
              <a:t>Dessa värmepumpar bättrar även på cirkulationen av luften i garaget</a:t>
            </a:r>
            <a:br>
              <a:rPr lang="sv-SE" dirty="0"/>
            </a:br>
            <a:br>
              <a:rPr lang="sv-SE" dirty="0"/>
            </a:br>
            <a:r>
              <a:rPr lang="sv-SE" dirty="0">
                <a:solidFill>
                  <a:srgbClr val="FF0000"/>
                </a:solidFill>
              </a:rPr>
              <a:t>OBS! Detta innebär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INTE att det kommer att bli ett varmgarage</a:t>
            </a:r>
            <a:br>
              <a:rPr lang="sv-SE" dirty="0"/>
            </a:br>
            <a:endParaRPr lang="sv-SE" dirty="0"/>
          </a:p>
          <a:p>
            <a:r>
              <a:rPr lang="sv-SE" dirty="0"/>
              <a:t>Ventilationsfläkten som sitter i undercentralen (vid infarten) flyttas in i garaget för att utnyttja om den spillvärme som finns i undercentralen</a:t>
            </a:r>
            <a:br>
              <a:rPr lang="sv-SE" dirty="0"/>
            </a:b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FEBDC0A-2121-E2C4-394F-2083A4175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8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568DD-3B84-9660-7D6A-C54E30764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AB037B-9962-E98D-8A2C-B8EF3D5A5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Tidsplan !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4A8417-F97F-1622-DB9B-E326F7934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Grävarbeten pågår fram till februari 2025</a:t>
            </a:r>
            <a:br>
              <a:rPr lang="sv-SE" dirty="0"/>
            </a:br>
            <a:r>
              <a:rPr lang="sv-SE" dirty="0"/>
              <a:t>Ingångar till garage kommer att stängas av en i taget under max </a:t>
            </a:r>
            <a:br>
              <a:rPr lang="sv-SE" dirty="0"/>
            </a:br>
            <a:r>
              <a:rPr lang="sv-SE" dirty="0"/>
              <a:t>1 vecka. Detta arbete kommer att göras sist i projektet (feb 2025)</a:t>
            </a:r>
            <a:br>
              <a:rPr lang="sv-SE" dirty="0"/>
            </a:br>
            <a:r>
              <a:rPr lang="sv-SE" dirty="0"/>
              <a:t>Information kommer innan avstängning görs.</a:t>
            </a:r>
            <a:br>
              <a:rPr lang="sv-SE" dirty="0"/>
            </a:br>
            <a:endParaRPr lang="sv-SE" dirty="0"/>
          </a:p>
          <a:p>
            <a:r>
              <a:rPr lang="sv-SE" dirty="0"/>
              <a:t>Värmepumpar kommer att installeras December-Januari</a:t>
            </a:r>
            <a:br>
              <a:rPr lang="sv-SE" dirty="0"/>
            </a:br>
            <a:r>
              <a:rPr lang="sv-SE" dirty="0"/>
              <a:t>Håltagning görs i väggar</a:t>
            </a:r>
            <a:br>
              <a:rPr lang="sv-SE" dirty="0"/>
            </a:br>
            <a:r>
              <a:rPr lang="sv-SE" dirty="0"/>
              <a:t>Trafik kommer vid behov dirigeras om (någon timme åt gången)</a:t>
            </a:r>
            <a:br>
              <a:rPr lang="sv-SE" dirty="0"/>
            </a:b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EA3A86C-B078-ECAF-3439-1C45C5A76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498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DC964B-91FC-C4C0-1B38-0169B096C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C6FA53-BC18-0F6B-04CE-494732399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Information !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028B49-F69D-3B1C-FACB-2D0190584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Informationslappar kommer att sättas upp på dörrarna till garaget</a:t>
            </a:r>
            <a:br>
              <a:rPr lang="sv-SE" dirty="0"/>
            </a:br>
            <a:r>
              <a:rPr lang="sv-SE" dirty="0"/>
              <a:t>samt på anslagstavlan i de hus som berörs för tillfället</a:t>
            </a:r>
            <a:br>
              <a:rPr lang="sv-SE" dirty="0"/>
            </a:br>
            <a:endParaRPr lang="sv-SE" dirty="0"/>
          </a:p>
          <a:p>
            <a:r>
              <a:rPr lang="sv-SE" dirty="0"/>
              <a:t>Information kommer att finnas på Samfälligheten Rönnens hemsida</a:t>
            </a:r>
            <a:br>
              <a:rPr lang="sv-SE" dirty="0"/>
            </a:br>
            <a:r>
              <a:rPr lang="sv-SE" dirty="0">
                <a:hlinkClick r:id="rId2"/>
              </a:rPr>
              <a:t>www.ronnen.se</a:t>
            </a:r>
            <a:r>
              <a:rPr lang="sv-SE" dirty="0"/>
              <a:t> </a:t>
            </a:r>
            <a:br>
              <a:rPr lang="sv-SE" dirty="0"/>
            </a:br>
            <a:endParaRPr lang="sv-SE" dirty="0"/>
          </a:p>
          <a:p>
            <a:r>
              <a:rPr lang="sv-SE" dirty="0"/>
              <a:t>Har ni frågor?</a:t>
            </a:r>
            <a:br>
              <a:rPr lang="sv-SE" dirty="0"/>
            </a:br>
            <a:r>
              <a:rPr lang="sv-SE" dirty="0"/>
              <a:t>Expeditionstid: Tisdagar </a:t>
            </a:r>
            <a:r>
              <a:rPr lang="sv-SE" dirty="0" err="1"/>
              <a:t>kl</a:t>
            </a:r>
            <a:r>
              <a:rPr lang="sv-SE" dirty="0"/>
              <a:t> 17.30-18.30   Släggkastargatan 5</a:t>
            </a:r>
            <a:br>
              <a:rPr lang="sv-SE" dirty="0"/>
            </a:br>
            <a:r>
              <a:rPr lang="sv-SE" dirty="0"/>
              <a:t>Telefontid: Tisdagar </a:t>
            </a:r>
            <a:r>
              <a:rPr lang="sv-SE" dirty="0" err="1"/>
              <a:t>kl</a:t>
            </a:r>
            <a:r>
              <a:rPr lang="sv-SE" dirty="0"/>
              <a:t> 17.30-18.30 och Torsdagar 18.00-19.00</a:t>
            </a:r>
            <a:br>
              <a:rPr lang="sv-SE" dirty="0"/>
            </a:br>
            <a:r>
              <a:rPr lang="sv-SE" dirty="0"/>
              <a:t>                     tel. 070-6332196</a:t>
            </a:r>
            <a:br>
              <a:rPr lang="sv-SE" dirty="0"/>
            </a:br>
            <a:br>
              <a:rPr lang="sv-SE" dirty="0"/>
            </a:br>
            <a:r>
              <a:rPr lang="sv-SE" dirty="0"/>
              <a:t>Mail: </a:t>
            </a:r>
            <a:r>
              <a:rPr lang="sv-SE" dirty="0">
                <a:hlinkClick r:id="rId3"/>
              </a:rPr>
              <a:t>boende@ronnen.se</a:t>
            </a:r>
            <a:r>
              <a:rPr lang="sv-SE" dirty="0"/>
              <a:t> 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0E91DC9-2C19-40AA-D9F3-FE0EB8FECD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94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DD6E65-D50F-C94F-62E4-2689DA9ED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Problem</a:t>
            </a:r>
            <a:br>
              <a:rPr lang="sv-SE" b="1" dirty="0"/>
            </a:br>
            <a:r>
              <a:rPr lang="sv-SE" sz="1200" b="1" dirty="0" err="1"/>
              <a:t>Problem</a:t>
            </a:r>
            <a:r>
              <a:rPr lang="sv-SE" sz="1200" b="1" dirty="0"/>
              <a:t> som finns i garaget.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537DA8-75AF-8B9A-B361-0A30F0050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Hög luftfuktighet i garaget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Färg som flagnar från taket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Mögel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Isbildning vid kyla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Översvämningar vid mycket regn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Viss sprickbildning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>Hög luftfuktighet</a:t>
            </a: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file"/>
              </a:rPr>
              <a:t>Fukt</a:t>
            </a: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file"/>
              </a:rPr>
              <a:t>Översvämning</a:t>
            </a: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 action="ppaction://hlinkfile"/>
              </a:rPr>
              <a:t>Orsak översvämning</a:t>
            </a:r>
            <a: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br>
              <a:rPr lang="sv-S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36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58D59E6-2825-85CF-EA8C-D15DF80E4E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745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905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3D5D9-D227-F705-9131-3DF68431E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Bakgrund för detta arbete.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857A12-8A45-BFBF-AACB-9079E122D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Stommen i nuvarande styrelse tillträdde sommaren 2021 och kompletterades 2022.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2022 började styrelsen för Rönnen fördjupa sig i problemen och samla ihop dokumentation samt mer direkt undersöka och dokumentera situationen i garaget.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Konsultation med sakkunniga  genomfördes</a:t>
            </a:r>
            <a:b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Ocab</a:t>
            </a:r>
            <a:b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Recover</a:t>
            </a:r>
            <a:b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</a:t>
            </a:r>
            <a:b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MBF (Byggförvaltning)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Resultatet av detta arbete blev att det fanns tillfälliga lösningar på vissa saker men det skulle endast åtgärda </a:t>
            </a:r>
            <a:b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synliga problemen men ej åtgärda orsakerna till problemen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569CC8-C797-5CE1-5641-3DC3FCA4F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54" y="167745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65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5DE838-7710-70C7-C412-35BEEFC71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Tänkbara orsaker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37E2532-6073-D6F2-744D-6F47D5EEE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 </a:t>
            </a:r>
            <a:r>
              <a:rPr lang="sv-S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 orsakar problemen är svårt att säga men några saker som behövde kontrolleras var: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När belysningen byttes 2014 till effektivare ledbelysning så försvann en viktig värmekälla som hjälpte till att ta bort fukt. Hur har det påverkat klimatet i garaget?</a:t>
            </a:r>
          </a:p>
          <a:p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Ventilationen räcker inte till?  </a:t>
            </a:r>
            <a:b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 stor påverkan har det att kanalerna som tidigare fanns tagits bort.</a:t>
            </a:r>
          </a:p>
          <a:p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Fungerar dräneringen från garaget?</a:t>
            </a:r>
            <a:b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 tas allt vatten omhand som kommer från plattan och rinner över kanten.</a:t>
            </a:r>
            <a:b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Hamnar det i dräneringen eller till dagvattensystemet?</a:t>
            </a:r>
            <a:b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5DA29F7-0CBB-274B-814C-9D54A6EEC5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745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353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4081FB-C308-5CA6-4FBB-61CEE49CF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Undersökning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C36A35D-3A2A-B2F1-B839-03FFFD4E4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 En projektgrupp bildas med representanter från samtliga styrelser.</a:t>
            </a:r>
          </a:p>
          <a:p>
            <a:r>
              <a:rPr lang="sv-SE" dirty="0"/>
              <a:t>Projektledning behövde anlitas och vi tog kontakt med ett antal entreprenörer för att få tips på bra projektledare i branschen.</a:t>
            </a:r>
            <a:br>
              <a:rPr lang="sv-SE" dirty="0"/>
            </a:br>
            <a:r>
              <a:rPr lang="sv-SE" dirty="0"/>
              <a:t>Vi fick tips på fem stycken tänkbara företag vilka vi kontaktade.</a:t>
            </a:r>
            <a:br>
              <a:rPr lang="sv-SE" dirty="0"/>
            </a:br>
            <a:r>
              <a:rPr lang="sv-SE" dirty="0"/>
              <a:t>Efter genomgång av förslagen så landade vi i att samarbeta med</a:t>
            </a:r>
            <a:br>
              <a:rPr lang="sv-SE" dirty="0"/>
            </a:br>
            <a:r>
              <a:rPr lang="sv-SE" dirty="0"/>
              <a:t>Bergsryggen AB.</a:t>
            </a:r>
          </a:p>
          <a:p>
            <a:r>
              <a:rPr lang="sv-SE" dirty="0"/>
              <a:t>Projektgruppen tillsammans med Bergsryggen AB arbetade fram ett underlag över vad som skulle undersökas.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5B05158-8915-D5B0-55BF-C57346314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745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4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9CFFB7-0045-DC44-A73A-86090F44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Undersökning forts.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C6EBA4-49FF-3F15-9D00-9137868E3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Dränering/Dagvatten</a:t>
            </a:r>
          </a:p>
          <a:p>
            <a:r>
              <a:rPr lang="sv-SE" dirty="0"/>
              <a:t>I vilken kondition är betongstommen i garaget?</a:t>
            </a:r>
            <a:br>
              <a:rPr lang="sv-SE" dirty="0"/>
            </a:br>
            <a:r>
              <a:rPr lang="sv-SE" dirty="0"/>
              <a:t>- Hur har den höga luftfuktigheten påverkat betongen?</a:t>
            </a:r>
          </a:p>
          <a:p>
            <a:r>
              <a:rPr lang="sv-SE" dirty="0"/>
              <a:t>Ventilation</a:t>
            </a:r>
          </a:p>
          <a:p>
            <a:r>
              <a:rPr lang="sv-SE" dirty="0"/>
              <a:t>Den borttagna värmeeffekten från lysrör till LED belysning?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9DC46A0-EFA8-9999-D825-337D43D01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81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484089-4635-D7C0-AD32-64651FF92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3A990B-E6E2-ACB5-CAEA-EBCB1E37E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Dränering/Dagvatten.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D9D0D2-CE1E-8F64-B7C7-0B84B704B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Dränering/Dagvatten</a:t>
            </a:r>
            <a:br>
              <a:rPr lang="sv-SE" dirty="0"/>
            </a:br>
            <a:br>
              <a:rPr lang="sv-SE" dirty="0"/>
            </a:br>
            <a:r>
              <a:rPr lang="sv-SE" dirty="0"/>
              <a:t>Belastningen på dräneringen runt garaget är för stor och vattnet från plattan (12000 kvm) behöver tas omhand på ett bättre sätt.</a:t>
            </a:r>
            <a:br>
              <a:rPr lang="sv-SE" dirty="0"/>
            </a:br>
            <a:br>
              <a:rPr lang="sv-SE" dirty="0"/>
            </a:br>
            <a:r>
              <a:rPr lang="sv-SE" dirty="0"/>
              <a:t>Vi behöver leda ner vattnet från plattan till dagvattensystemet direkt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hlinkClick r:id="rId2" action="ppaction://hlinkfile"/>
              </a:rPr>
              <a:t>Avrinning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96F15A8-8A71-357D-C8DD-DB0633FE08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75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8E0A6-C268-314E-E25F-1F97D450D5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F27ED0-264C-DF87-2B42-9FD6995BC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Betongstommens kondition.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27DA05-C5D3-0549-5F28-F0104E751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Betongstommens kondition</a:t>
            </a:r>
            <a:br>
              <a:rPr lang="sv-SE" dirty="0"/>
            </a:br>
            <a:br>
              <a:rPr lang="sv-SE" dirty="0"/>
            </a:br>
            <a:r>
              <a:rPr lang="sv-SE" dirty="0"/>
              <a:t>Betongstommen har undersökts och bedöms hålla god kvalitet</a:t>
            </a:r>
            <a:br>
              <a:rPr lang="sv-SE" dirty="0"/>
            </a:br>
            <a:r>
              <a:rPr lang="sv-SE" dirty="0"/>
              <a:t>Ytterligare prover skall tas för att en långtidsplan kan läggas över underhållet</a:t>
            </a:r>
            <a:br>
              <a:rPr lang="sv-SE" dirty="0"/>
            </a:br>
            <a:br>
              <a:rPr lang="sv-SE" dirty="0"/>
            </a:br>
            <a:r>
              <a:rPr lang="sv-SE" dirty="0"/>
              <a:t>Vissa mindre reparationer skall genomföras där armering är synlig</a:t>
            </a:r>
            <a:br>
              <a:rPr lang="sv-SE" dirty="0"/>
            </a:b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F296F8D-3E83-9B25-6C92-0DCB58201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39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5BDDE-324A-DCD0-8B60-9EC402A3C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E3CB76-FAFB-9288-9BAF-30C83E236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Ventilation/Klimat.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12AD18-A755-E598-2A47-49DADFBA0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Ventilation</a:t>
            </a:r>
            <a:br>
              <a:rPr lang="sv-SE" dirty="0"/>
            </a:br>
            <a:br>
              <a:rPr lang="sv-SE" dirty="0"/>
            </a:br>
            <a:r>
              <a:rPr lang="sv-SE" dirty="0"/>
              <a:t>Kapaciteten på de tre punktutsugen är tillräcklig men att cirkulationen behöver förbättras</a:t>
            </a:r>
            <a:br>
              <a:rPr lang="sv-SE" dirty="0"/>
            </a:br>
            <a:endParaRPr lang="sv-SE" dirty="0"/>
          </a:p>
          <a:p>
            <a:r>
              <a:rPr lang="sv-SE" b="1" dirty="0"/>
              <a:t>Den borttagna värmeeffekten från lysrör till LED belysning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Förändringen gjorde att man gjorde en stor besparing på elkostnaden men att värmeförlusten har lett till att klimatet i garaget påverkas negativt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6AE276C-9A6F-35C8-50F2-591C5B94D1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1202" cy="152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244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382</TotalTime>
  <Words>740</Words>
  <Application>Microsoft Office PowerPoint</Application>
  <PresentationFormat>Bredbild</PresentationFormat>
  <Paragraphs>52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 Garagerenovering</vt:lpstr>
      <vt:lpstr>Problem Problem som finns i garaget.</vt:lpstr>
      <vt:lpstr>Bakgrund för detta arbete.</vt:lpstr>
      <vt:lpstr>Tänkbara orsaker</vt:lpstr>
      <vt:lpstr>Undersökning</vt:lpstr>
      <vt:lpstr>Undersökning forts.</vt:lpstr>
      <vt:lpstr>Dränering/Dagvatten.</vt:lpstr>
      <vt:lpstr>Betongstommens kondition.</vt:lpstr>
      <vt:lpstr>Ventilation/Klimat.</vt:lpstr>
      <vt:lpstr>Åtgärder Dränering/Dagvatten.</vt:lpstr>
      <vt:lpstr>Åtgärder Ventilation/Klimat.</vt:lpstr>
      <vt:lpstr>Tidsplan ! </vt:lpstr>
      <vt:lpstr>Information 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Tidplan &amp; Kostnader Garagerenovering</dc:title>
  <dc:creator>Rönnen Samfällighetsförening</dc:creator>
  <cp:lastModifiedBy>Rönnen Samfällighetsförening</cp:lastModifiedBy>
  <cp:revision>9</cp:revision>
  <cp:lastPrinted>2024-11-01T18:17:09Z</cp:lastPrinted>
  <dcterms:created xsi:type="dcterms:W3CDTF">2024-03-13T20:15:06Z</dcterms:created>
  <dcterms:modified xsi:type="dcterms:W3CDTF">2024-11-01T18:17:19Z</dcterms:modified>
</cp:coreProperties>
</file>